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704" r:id="rId2"/>
  </p:sldMasterIdLst>
  <p:notesMasterIdLst>
    <p:notesMasterId r:id="rId12"/>
  </p:notesMasterIdLst>
  <p:sldIdLst>
    <p:sldId id="502" r:id="rId3"/>
    <p:sldId id="260" r:id="rId4"/>
    <p:sldId id="511" r:id="rId5"/>
    <p:sldId id="513" r:id="rId6"/>
    <p:sldId id="515" r:id="rId7"/>
    <p:sldId id="516" r:id="rId8"/>
    <p:sldId id="514" r:id="rId9"/>
    <p:sldId id="512" r:id="rId10"/>
    <p:sldId id="517"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an van Niekerk" initials="CvN" lastIdx="12" clrIdx="0">
    <p:extLst>
      <p:ext uri="{19B8F6BF-5375-455C-9EA6-DF929625EA0E}">
        <p15:presenceInfo xmlns:p15="http://schemas.microsoft.com/office/powerpoint/2012/main" userId="S-1-5-21-594055175-3553496639-2034100220-43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3F1D81-1091-400D-850B-2F10D90CAFA9}" v="25" dt="2025-02-11T08:28:16.91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60"/>
  </p:normalViewPr>
  <p:slideViewPr>
    <p:cSldViewPr snapToGrid="0">
      <p:cViewPr varScale="1">
        <p:scale>
          <a:sx n="117" d="100"/>
          <a:sy n="117" d="100"/>
        </p:scale>
        <p:origin x="120" y="3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9A583-251C-4896-AA5E-E2535293E2D7}" type="datetimeFigureOut">
              <a:rPr lang="nl-NL" smtClean="0"/>
              <a:t>11-2-2025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1B9E07-1EDC-479E-9E12-5867CF976C87}" type="slidenum">
              <a:rPr lang="nl-NL" smtClean="0"/>
              <a:t>‹nr.›</a:t>
            </a:fld>
            <a:endParaRPr lang="nl-NL"/>
          </a:p>
        </p:txBody>
      </p:sp>
    </p:spTree>
    <p:extLst>
      <p:ext uri="{BB962C8B-B14F-4D97-AF65-F5344CB8AC3E}">
        <p14:creationId xmlns:p14="http://schemas.microsoft.com/office/powerpoint/2010/main" val="185857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76C2E485-04D1-4CFF-8893-E65C9246BA4A}" type="datetimeFigureOut">
              <a:rPr lang="nl-NL" smtClean="0"/>
              <a:t>11-2-2025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29AE8C2-5F01-438D-81F6-B711AB8A4247}" type="slidenum">
              <a:rPr lang="nl-NL" smtClean="0"/>
              <a:t>‹nr.›</a:t>
            </a:fld>
            <a:endParaRPr lang="nl-NL"/>
          </a:p>
        </p:txBody>
      </p:sp>
    </p:spTree>
    <p:extLst>
      <p:ext uri="{BB962C8B-B14F-4D97-AF65-F5344CB8AC3E}">
        <p14:creationId xmlns:p14="http://schemas.microsoft.com/office/powerpoint/2010/main" val="1805555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6C2E485-04D1-4CFF-8893-E65C9246BA4A}" type="datetimeFigureOut">
              <a:rPr lang="nl-NL" smtClean="0"/>
              <a:t>11-2-2025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29AE8C2-5F01-438D-81F6-B711AB8A4247}" type="slidenum">
              <a:rPr lang="nl-NL" smtClean="0"/>
              <a:t>‹nr.›</a:t>
            </a:fld>
            <a:endParaRPr lang="nl-NL"/>
          </a:p>
        </p:txBody>
      </p:sp>
    </p:spTree>
    <p:extLst>
      <p:ext uri="{BB962C8B-B14F-4D97-AF65-F5344CB8AC3E}">
        <p14:creationId xmlns:p14="http://schemas.microsoft.com/office/powerpoint/2010/main" val="3249921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6C2E485-04D1-4CFF-8893-E65C9246BA4A}" type="datetimeFigureOut">
              <a:rPr lang="nl-NL" smtClean="0"/>
              <a:t>11-2-2025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29AE8C2-5F01-438D-81F6-B711AB8A4247}" type="slidenum">
              <a:rPr lang="nl-NL" smtClean="0"/>
              <a:t>‹nr.›</a:t>
            </a:fld>
            <a:endParaRPr lang="nl-NL"/>
          </a:p>
        </p:txBody>
      </p:sp>
    </p:spTree>
    <p:extLst>
      <p:ext uri="{BB962C8B-B14F-4D97-AF65-F5344CB8AC3E}">
        <p14:creationId xmlns:p14="http://schemas.microsoft.com/office/powerpoint/2010/main" val="4022886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41312" y="-171400"/>
            <a:ext cx="10363200" cy="1470025"/>
          </a:xfrm>
          <a:prstGeom prst="rect">
            <a:avLst/>
          </a:prstGeom>
        </p:spPr>
        <p:txBody>
          <a:bodyPr anchor="b"/>
          <a:lstStyle>
            <a:lvl1pPr>
              <a:defRPr>
                <a:solidFill>
                  <a:schemeClr val="bg1"/>
                </a:solidFill>
              </a:defRPr>
            </a:lvl1pPr>
          </a:lstStyle>
          <a:p>
            <a:r>
              <a:rPr lang="nl-NL"/>
              <a:t>Klik om de stijl te bewerken</a:t>
            </a:r>
            <a:endParaRPr lang="nl-NL" dirty="0"/>
          </a:p>
        </p:txBody>
      </p:sp>
      <p:sp>
        <p:nvSpPr>
          <p:cNvPr id="3" name="Ondertitel 2"/>
          <p:cNvSpPr>
            <a:spLocks noGrp="1"/>
          </p:cNvSpPr>
          <p:nvPr>
            <p:ph type="subTitle" idx="1"/>
          </p:nvPr>
        </p:nvSpPr>
        <p:spPr>
          <a:xfrm>
            <a:off x="441920" y="3429000"/>
            <a:ext cx="8534400" cy="1752600"/>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voettekst 4"/>
          <p:cNvSpPr>
            <a:spLocks noGrp="1"/>
          </p:cNvSpPr>
          <p:nvPr>
            <p:ph type="ftr" sz="quarter" idx="10"/>
          </p:nvPr>
        </p:nvSpPr>
        <p:spPr>
          <a:xfrm>
            <a:off x="431801" y="5805488"/>
            <a:ext cx="8159751" cy="576262"/>
          </a:xfrm>
        </p:spPr>
        <p:txBody>
          <a:bodyPr/>
          <a:lstStyle>
            <a:lvl1pPr>
              <a:defRPr>
                <a:solidFill>
                  <a:schemeClr val="bg1"/>
                </a:solidFill>
              </a:defRPr>
            </a:lvl1pPr>
          </a:lstStyle>
          <a:p>
            <a:pPr>
              <a:defRPr/>
            </a:pPr>
            <a:endParaRPr lang="nl-NL"/>
          </a:p>
        </p:txBody>
      </p:sp>
    </p:spTree>
    <p:extLst>
      <p:ext uri="{BB962C8B-B14F-4D97-AF65-F5344CB8AC3E}">
        <p14:creationId xmlns:p14="http://schemas.microsoft.com/office/powerpoint/2010/main" val="1544459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4" name="Ovaal 3"/>
          <p:cNvSpPr/>
          <p:nvPr userDrawn="1"/>
        </p:nvSpPr>
        <p:spPr>
          <a:xfrm>
            <a:off x="5520267" y="6524625"/>
            <a:ext cx="287867" cy="217488"/>
          </a:xfrm>
          <a:prstGeom prst="ellipse">
            <a:avLst/>
          </a:prstGeom>
          <a:solidFill>
            <a:srgbClr val="20BD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1800"/>
          </a:p>
        </p:txBody>
      </p:sp>
      <p:sp>
        <p:nvSpPr>
          <p:cNvPr id="15" name="Tijdelijke aanduiding voor inhoud 2"/>
          <p:cNvSpPr>
            <a:spLocks noGrp="1"/>
          </p:cNvSpPr>
          <p:nvPr>
            <p:ph idx="1"/>
          </p:nvPr>
        </p:nvSpPr>
        <p:spPr>
          <a:xfrm>
            <a:off x="787829" y="1279302"/>
            <a:ext cx="10972800" cy="4309939"/>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p:txBody>
          <a:bodyPr/>
          <a:lstStyle/>
          <a:p>
            <a:r>
              <a:rPr lang="nl-NL"/>
              <a:t>Klik om de stijl te bewerken</a:t>
            </a:r>
          </a:p>
        </p:txBody>
      </p:sp>
      <p:sp>
        <p:nvSpPr>
          <p:cNvPr id="5" name="Tijdelijke aanduiding voor dianummer 5"/>
          <p:cNvSpPr>
            <a:spLocks noGrp="1"/>
          </p:cNvSpPr>
          <p:nvPr>
            <p:ph type="sldNum" sz="quarter" idx="10"/>
          </p:nvPr>
        </p:nvSpPr>
        <p:spPr>
          <a:xfrm>
            <a:off x="4271434" y="6453189"/>
            <a:ext cx="2785533" cy="365125"/>
          </a:xfrm>
        </p:spPr>
        <p:txBody>
          <a:bodyPr/>
          <a:lstStyle>
            <a:lvl1pPr>
              <a:defRPr sz="800">
                <a:solidFill>
                  <a:schemeClr val="bg1"/>
                </a:solidFill>
              </a:defRPr>
            </a:lvl1pPr>
          </a:lstStyle>
          <a:p>
            <a:pPr>
              <a:defRPr/>
            </a:pPr>
            <a:fld id="{D4A521DB-009B-4208-9945-3071165B90FE}" type="slidenum">
              <a:rPr lang="nl-NL" altLang="nl-NL"/>
              <a:pPr>
                <a:defRPr/>
              </a:pPr>
              <a:t>‹nr.›</a:t>
            </a:fld>
            <a:endParaRPr lang="nl-NL" alt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Tree>
    <p:extLst>
      <p:ext uri="{BB962C8B-B14F-4D97-AF65-F5344CB8AC3E}">
        <p14:creationId xmlns:p14="http://schemas.microsoft.com/office/powerpoint/2010/main" val="1651383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4" name="Ovaal 3"/>
          <p:cNvSpPr/>
          <p:nvPr userDrawn="1"/>
        </p:nvSpPr>
        <p:spPr>
          <a:xfrm>
            <a:off x="5520267" y="6524625"/>
            <a:ext cx="287867" cy="217488"/>
          </a:xfrm>
          <a:prstGeom prst="ellipse">
            <a:avLst/>
          </a:prstGeom>
          <a:solidFill>
            <a:srgbClr val="20BD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1800"/>
          </a:p>
        </p:txBody>
      </p:sp>
      <p:sp>
        <p:nvSpPr>
          <p:cNvPr id="3" name="Tijdelijke aanduiding voor inhoud 2"/>
          <p:cNvSpPr>
            <a:spLocks noGrp="1"/>
          </p:cNvSpPr>
          <p:nvPr>
            <p:ph idx="1"/>
          </p:nvPr>
        </p:nvSpPr>
        <p:spPr>
          <a:xfrm>
            <a:off x="787829" y="1279302"/>
            <a:ext cx="10972800" cy="4309939"/>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tel 1"/>
          <p:cNvSpPr>
            <a:spLocks noGrp="1"/>
          </p:cNvSpPr>
          <p:nvPr>
            <p:ph type="title"/>
          </p:nvPr>
        </p:nvSpPr>
        <p:spPr>
          <a:xfrm>
            <a:off x="431371" y="-90264"/>
            <a:ext cx="10972800" cy="1143000"/>
          </a:xfrm>
          <a:prstGeom prst="rect">
            <a:avLst/>
          </a:prstGeom>
        </p:spPr>
        <p:txBody>
          <a:bodyPr anchor="b"/>
          <a:lstStyle/>
          <a:p>
            <a:r>
              <a:rPr lang="nl-NL"/>
              <a:t>Klik om de stijl te bewerken</a:t>
            </a:r>
            <a:endParaRPr lang="nl-NL" dirty="0"/>
          </a:p>
        </p:txBody>
      </p:sp>
      <p:sp>
        <p:nvSpPr>
          <p:cNvPr id="5" name="Tijdelijke aanduiding voor voettekst 4"/>
          <p:cNvSpPr>
            <a:spLocks noGrp="1"/>
          </p:cNvSpPr>
          <p:nvPr>
            <p:ph type="ftr" sz="quarter" idx="10"/>
          </p:nvPr>
        </p:nvSpPr>
        <p:spPr/>
        <p:txBody>
          <a:bodyPr/>
          <a:lstStyle>
            <a:lvl1pPr>
              <a:defRPr/>
            </a:lvl1pPr>
          </a:lstStyle>
          <a:p>
            <a:pPr>
              <a:defRPr/>
            </a:pPr>
            <a:endParaRPr lang="nl-NL"/>
          </a:p>
        </p:txBody>
      </p:sp>
      <p:sp>
        <p:nvSpPr>
          <p:cNvPr id="6" name="Tijdelijke aanduiding voor dianummer 5"/>
          <p:cNvSpPr>
            <a:spLocks noGrp="1"/>
          </p:cNvSpPr>
          <p:nvPr>
            <p:ph type="sldNum" sz="quarter" idx="11"/>
          </p:nvPr>
        </p:nvSpPr>
        <p:spPr>
          <a:xfrm>
            <a:off x="4271434" y="6453189"/>
            <a:ext cx="2785533" cy="365125"/>
          </a:xfrm>
        </p:spPr>
        <p:txBody>
          <a:bodyPr/>
          <a:lstStyle>
            <a:lvl1pPr>
              <a:defRPr sz="800">
                <a:solidFill>
                  <a:schemeClr val="bg1"/>
                </a:solidFill>
              </a:defRPr>
            </a:lvl1pPr>
          </a:lstStyle>
          <a:p>
            <a:pPr>
              <a:defRPr/>
            </a:pPr>
            <a:fld id="{052DD553-012B-4AF1-8370-421C6AA94D89}" type="slidenum">
              <a:rPr lang="nl-NL" altLang="nl-NL"/>
              <a:pPr>
                <a:defRPr/>
              </a:pPr>
              <a:t>‹nr.›</a:t>
            </a:fld>
            <a:endParaRPr lang="nl-NL" altLang="nl-NL"/>
          </a:p>
        </p:txBody>
      </p:sp>
    </p:spTree>
    <p:extLst>
      <p:ext uri="{BB962C8B-B14F-4D97-AF65-F5344CB8AC3E}">
        <p14:creationId xmlns:p14="http://schemas.microsoft.com/office/powerpoint/2010/main" val="2602031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Alleen tite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Ovaal 3"/>
          <p:cNvSpPr/>
          <p:nvPr userDrawn="1"/>
        </p:nvSpPr>
        <p:spPr>
          <a:xfrm>
            <a:off x="5520267" y="6524625"/>
            <a:ext cx="287867" cy="217488"/>
          </a:xfrm>
          <a:prstGeom prst="ellipse">
            <a:avLst/>
          </a:prstGeom>
          <a:solidFill>
            <a:srgbClr val="2311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1800" dirty="0">
              <a:solidFill>
                <a:srgbClr val="23114C"/>
              </a:solidFill>
            </a:endParaRPr>
          </a:p>
        </p:txBody>
      </p:sp>
      <p:sp>
        <p:nvSpPr>
          <p:cNvPr id="2" name="Titel 1"/>
          <p:cNvSpPr>
            <a:spLocks noGrp="1"/>
          </p:cNvSpPr>
          <p:nvPr>
            <p:ph type="title"/>
          </p:nvPr>
        </p:nvSpPr>
        <p:spPr>
          <a:xfrm>
            <a:off x="431371" y="-99392"/>
            <a:ext cx="10972800" cy="1143000"/>
          </a:xfrm>
          <a:prstGeom prst="rect">
            <a:avLst/>
          </a:prstGeom>
        </p:spPr>
        <p:txBody>
          <a:bodyPr anchor="b"/>
          <a:lstStyle/>
          <a:p>
            <a:r>
              <a:rPr lang="nl-NL"/>
              <a:t>Klik om de stijl te bewerken</a:t>
            </a:r>
            <a:endParaRPr lang="nl-NL" dirty="0"/>
          </a:p>
        </p:txBody>
      </p:sp>
      <p:sp>
        <p:nvSpPr>
          <p:cNvPr id="7" name="Tijdelijke aanduiding voor inhoud 2"/>
          <p:cNvSpPr>
            <a:spLocks noGrp="1"/>
          </p:cNvSpPr>
          <p:nvPr>
            <p:ph idx="1"/>
          </p:nvPr>
        </p:nvSpPr>
        <p:spPr>
          <a:xfrm>
            <a:off x="787829" y="1279302"/>
            <a:ext cx="10972800" cy="4237931"/>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voettekst 3"/>
          <p:cNvSpPr>
            <a:spLocks noGrp="1"/>
          </p:cNvSpPr>
          <p:nvPr>
            <p:ph type="ftr" sz="quarter" idx="10"/>
          </p:nvPr>
        </p:nvSpPr>
        <p:spPr>
          <a:xfrm>
            <a:off x="2832101" y="5805488"/>
            <a:ext cx="8159751" cy="576262"/>
          </a:xfrm>
        </p:spPr>
        <p:txBody>
          <a:bodyPr/>
          <a:lstStyle>
            <a:lvl1pPr>
              <a:defRPr>
                <a:solidFill>
                  <a:schemeClr val="bg1"/>
                </a:solidFill>
              </a:defRPr>
            </a:lvl1pPr>
          </a:lstStyle>
          <a:p>
            <a:pPr>
              <a:defRPr/>
            </a:pPr>
            <a:endParaRPr lang="nl-NL"/>
          </a:p>
        </p:txBody>
      </p:sp>
      <p:sp>
        <p:nvSpPr>
          <p:cNvPr id="6" name="Tijdelijke aanduiding voor dianummer 5"/>
          <p:cNvSpPr>
            <a:spLocks noGrp="1"/>
          </p:cNvSpPr>
          <p:nvPr>
            <p:ph type="sldNum" sz="quarter" idx="11"/>
          </p:nvPr>
        </p:nvSpPr>
        <p:spPr>
          <a:xfrm>
            <a:off x="4271434" y="6453189"/>
            <a:ext cx="2785533" cy="365125"/>
          </a:xfrm>
        </p:spPr>
        <p:txBody>
          <a:bodyPr/>
          <a:lstStyle>
            <a:lvl1pPr>
              <a:defRPr sz="800">
                <a:solidFill>
                  <a:schemeClr val="bg1"/>
                </a:solidFill>
              </a:defRPr>
            </a:lvl1pPr>
          </a:lstStyle>
          <a:p>
            <a:pPr>
              <a:defRPr/>
            </a:pPr>
            <a:fld id="{255CF3C2-64BB-487E-A6E2-91D1157EFBE2}" type="slidenum">
              <a:rPr lang="nl-NL" altLang="nl-NL"/>
              <a:pPr>
                <a:defRPr/>
              </a:pPr>
              <a:t>‹nr.›</a:t>
            </a:fld>
            <a:endParaRPr lang="nl-NL" altLang="nl-NL"/>
          </a:p>
        </p:txBody>
      </p:sp>
    </p:spTree>
    <p:extLst>
      <p:ext uri="{BB962C8B-B14F-4D97-AF65-F5344CB8AC3E}">
        <p14:creationId xmlns:p14="http://schemas.microsoft.com/office/powerpoint/2010/main" val="4042714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6C2E485-04D1-4CFF-8893-E65C9246BA4A}" type="datetimeFigureOut">
              <a:rPr lang="nl-NL" smtClean="0"/>
              <a:t>11-2-2025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29AE8C2-5F01-438D-81F6-B711AB8A4247}" type="slidenum">
              <a:rPr lang="nl-NL" smtClean="0"/>
              <a:t>‹nr.›</a:t>
            </a:fld>
            <a:endParaRPr lang="nl-NL"/>
          </a:p>
        </p:txBody>
      </p:sp>
    </p:spTree>
    <p:extLst>
      <p:ext uri="{BB962C8B-B14F-4D97-AF65-F5344CB8AC3E}">
        <p14:creationId xmlns:p14="http://schemas.microsoft.com/office/powerpoint/2010/main" val="2481134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76C2E485-04D1-4CFF-8893-E65C9246BA4A}" type="datetimeFigureOut">
              <a:rPr lang="nl-NL" smtClean="0"/>
              <a:t>11-2-2025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29AE8C2-5F01-438D-81F6-B711AB8A4247}" type="slidenum">
              <a:rPr lang="nl-NL" smtClean="0"/>
              <a:t>‹nr.›</a:t>
            </a:fld>
            <a:endParaRPr lang="nl-NL"/>
          </a:p>
        </p:txBody>
      </p:sp>
    </p:spTree>
    <p:extLst>
      <p:ext uri="{BB962C8B-B14F-4D97-AF65-F5344CB8AC3E}">
        <p14:creationId xmlns:p14="http://schemas.microsoft.com/office/powerpoint/2010/main" val="1029429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76C2E485-04D1-4CFF-8893-E65C9246BA4A}" type="datetimeFigureOut">
              <a:rPr lang="nl-NL" smtClean="0"/>
              <a:t>11-2-2025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29AE8C2-5F01-438D-81F6-B711AB8A4247}" type="slidenum">
              <a:rPr lang="nl-NL" smtClean="0"/>
              <a:t>‹nr.›</a:t>
            </a:fld>
            <a:endParaRPr lang="nl-NL"/>
          </a:p>
        </p:txBody>
      </p:sp>
    </p:spTree>
    <p:extLst>
      <p:ext uri="{BB962C8B-B14F-4D97-AF65-F5344CB8AC3E}">
        <p14:creationId xmlns:p14="http://schemas.microsoft.com/office/powerpoint/2010/main" val="2789807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76C2E485-04D1-4CFF-8893-E65C9246BA4A}" type="datetimeFigureOut">
              <a:rPr lang="nl-NL" smtClean="0"/>
              <a:t>11-2-2025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29AE8C2-5F01-438D-81F6-B711AB8A4247}" type="slidenum">
              <a:rPr lang="nl-NL" smtClean="0"/>
              <a:t>‹nr.›</a:t>
            </a:fld>
            <a:endParaRPr lang="nl-NL"/>
          </a:p>
        </p:txBody>
      </p:sp>
    </p:spTree>
    <p:extLst>
      <p:ext uri="{BB962C8B-B14F-4D97-AF65-F5344CB8AC3E}">
        <p14:creationId xmlns:p14="http://schemas.microsoft.com/office/powerpoint/2010/main" val="358301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76C2E485-04D1-4CFF-8893-E65C9246BA4A}" type="datetimeFigureOut">
              <a:rPr lang="nl-NL" smtClean="0"/>
              <a:t>11-2-2025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29AE8C2-5F01-438D-81F6-B711AB8A4247}" type="slidenum">
              <a:rPr lang="nl-NL" smtClean="0"/>
              <a:t>‹nr.›</a:t>
            </a:fld>
            <a:endParaRPr lang="nl-NL"/>
          </a:p>
        </p:txBody>
      </p:sp>
    </p:spTree>
    <p:extLst>
      <p:ext uri="{BB962C8B-B14F-4D97-AF65-F5344CB8AC3E}">
        <p14:creationId xmlns:p14="http://schemas.microsoft.com/office/powerpoint/2010/main" val="2851527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6C2E485-04D1-4CFF-8893-E65C9246BA4A}" type="datetimeFigureOut">
              <a:rPr lang="nl-NL" smtClean="0"/>
              <a:t>11-2-2025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29AE8C2-5F01-438D-81F6-B711AB8A4247}" type="slidenum">
              <a:rPr lang="nl-NL" smtClean="0"/>
              <a:t>‹nr.›</a:t>
            </a:fld>
            <a:endParaRPr lang="nl-NL"/>
          </a:p>
        </p:txBody>
      </p:sp>
    </p:spTree>
    <p:extLst>
      <p:ext uri="{BB962C8B-B14F-4D97-AF65-F5344CB8AC3E}">
        <p14:creationId xmlns:p14="http://schemas.microsoft.com/office/powerpoint/2010/main" val="859385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76C2E485-04D1-4CFF-8893-E65C9246BA4A}" type="datetimeFigureOut">
              <a:rPr lang="nl-NL" smtClean="0"/>
              <a:t>11-2-2025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29AE8C2-5F01-438D-81F6-B711AB8A4247}" type="slidenum">
              <a:rPr lang="nl-NL" smtClean="0"/>
              <a:t>‹nr.›</a:t>
            </a:fld>
            <a:endParaRPr lang="nl-NL"/>
          </a:p>
        </p:txBody>
      </p:sp>
    </p:spTree>
    <p:extLst>
      <p:ext uri="{BB962C8B-B14F-4D97-AF65-F5344CB8AC3E}">
        <p14:creationId xmlns:p14="http://schemas.microsoft.com/office/powerpoint/2010/main" val="280964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76C2E485-04D1-4CFF-8893-E65C9246BA4A}" type="datetimeFigureOut">
              <a:rPr lang="nl-NL" smtClean="0"/>
              <a:t>11-2-2025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29AE8C2-5F01-438D-81F6-B711AB8A4247}" type="slidenum">
              <a:rPr lang="nl-NL" smtClean="0"/>
              <a:t>‹nr.›</a:t>
            </a:fld>
            <a:endParaRPr lang="nl-NL"/>
          </a:p>
        </p:txBody>
      </p:sp>
    </p:spTree>
    <p:extLst>
      <p:ext uri="{BB962C8B-B14F-4D97-AF65-F5344CB8AC3E}">
        <p14:creationId xmlns:p14="http://schemas.microsoft.com/office/powerpoint/2010/main" val="225274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2E485-04D1-4CFF-8893-E65C9246BA4A}" type="datetimeFigureOut">
              <a:rPr lang="nl-NL" smtClean="0"/>
              <a:t>11-2-2025</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AE8C2-5F01-438D-81F6-B711AB8A4247}" type="slidenum">
              <a:rPr lang="nl-NL" smtClean="0"/>
              <a:t>‹nr.›</a:t>
            </a:fld>
            <a:endParaRPr lang="nl-NL"/>
          </a:p>
        </p:txBody>
      </p:sp>
    </p:spTree>
    <p:extLst>
      <p:ext uri="{BB962C8B-B14F-4D97-AF65-F5344CB8AC3E}">
        <p14:creationId xmlns:p14="http://schemas.microsoft.com/office/powerpoint/2010/main" val="205948003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jdelijke aanduiding voor tekst 2"/>
          <p:cNvSpPr>
            <a:spLocks noGrp="1"/>
          </p:cNvSpPr>
          <p:nvPr>
            <p:ph type="body" idx="1"/>
          </p:nvPr>
        </p:nvSpPr>
        <p:spPr bwMode="auto">
          <a:xfrm>
            <a:off x="787400" y="1279525"/>
            <a:ext cx="10972800"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6" name="Tijdelijke aanduiding voor dianummer 5"/>
          <p:cNvSpPr>
            <a:spLocks noGrp="1"/>
          </p:cNvSpPr>
          <p:nvPr>
            <p:ph type="sldNum" sz="quarter" idx="4"/>
          </p:nvPr>
        </p:nvSpPr>
        <p:spPr>
          <a:xfrm>
            <a:off x="4307417" y="6448426"/>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23114C"/>
                </a:solidFill>
                <a:ea typeface="MS PGothic" panose="020B0600070205080204" pitchFamily="34" charset="-128"/>
              </a:defRPr>
            </a:lvl1pPr>
          </a:lstStyle>
          <a:p>
            <a:pPr>
              <a:defRPr/>
            </a:pPr>
            <a:fld id="{9F9EFA2E-72CE-46A0-8FE0-089D6E09C2F3}" type="slidenum">
              <a:rPr lang="nl-NL" altLang="nl-NL"/>
              <a:pPr>
                <a:defRPr/>
              </a:pPr>
              <a:t>‹nr.›</a:t>
            </a:fld>
            <a:endParaRPr lang="nl-NL" altLang="nl-NL"/>
          </a:p>
        </p:txBody>
      </p:sp>
      <p:sp>
        <p:nvSpPr>
          <p:cNvPr id="9" name="Tijdelijke aanduiding voor voettekst 4"/>
          <p:cNvSpPr>
            <a:spLocks noGrp="1"/>
          </p:cNvSpPr>
          <p:nvPr>
            <p:ph type="ftr" sz="quarter" idx="3"/>
          </p:nvPr>
        </p:nvSpPr>
        <p:spPr>
          <a:xfrm>
            <a:off x="3503084" y="5805488"/>
            <a:ext cx="8161867" cy="576262"/>
          </a:xfrm>
          <a:prstGeom prst="rect">
            <a:avLst/>
          </a:prstGeom>
        </p:spPr>
        <p:txBody>
          <a:bodyPr vert="horz" lIns="91440" tIns="45720" rIns="91440" bIns="45720" rtlCol="0" anchor="t"/>
          <a:lstStyle>
            <a:lvl1pPr algn="l" eaLnBrk="1" fontAlgn="auto" hangingPunct="1">
              <a:spcBef>
                <a:spcPts val="0"/>
              </a:spcBef>
              <a:spcAft>
                <a:spcPts val="0"/>
              </a:spcAft>
              <a:defRPr sz="1200">
                <a:solidFill>
                  <a:srgbClr val="23114C"/>
                </a:solidFill>
                <a:latin typeface="Verdana" pitchFamily="34" charset="0"/>
                <a:ea typeface="Verdana" pitchFamily="34" charset="0"/>
                <a:cs typeface="Verdana" pitchFamily="34" charset="0"/>
              </a:defRPr>
            </a:lvl1pPr>
          </a:lstStyle>
          <a:p>
            <a:pPr>
              <a:defRPr/>
            </a:pPr>
            <a:endParaRPr lang="nl-NL"/>
          </a:p>
        </p:txBody>
      </p:sp>
      <p:sp>
        <p:nvSpPr>
          <p:cNvPr id="1029" name="Tijdelijke aanduiding voor titel 9"/>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Tree>
    <p:extLst>
      <p:ext uri="{BB962C8B-B14F-4D97-AF65-F5344CB8AC3E}">
        <p14:creationId xmlns:p14="http://schemas.microsoft.com/office/powerpoint/2010/main" val="123988116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hdr="0" dt="0"/>
  <p:txStyles>
    <p:titleStyle>
      <a:lvl1pPr algn="l" rtl="0" eaLnBrk="0" fontAlgn="base" hangingPunct="0">
        <a:spcBef>
          <a:spcPct val="0"/>
        </a:spcBef>
        <a:spcAft>
          <a:spcPct val="0"/>
        </a:spcAft>
        <a:defRPr sz="2600" b="1" kern="1200">
          <a:solidFill>
            <a:srgbClr val="20BDBA"/>
          </a:solidFill>
          <a:latin typeface="Verdana" pitchFamily="34" charset="0"/>
          <a:ea typeface="MS PGothic" panose="020B0600070205080204" pitchFamily="34" charset="-128"/>
          <a:cs typeface="Verdana" pitchFamily="34" charset="0"/>
        </a:defRPr>
      </a:lvl1pPr>
      <a:lvl2pPr algn="l" rtl="0" eaLnBrk="0" fontAlgn="base" hangingPunct="0">
        <a:spcBef>
          <a:spcPct val="0"/>
        </a:spcBef>
        <a:spcAft>
          <a:spcPct val="0"/>
        </a:spcAft>
        <a:defRPr sz="2600" b="1">
          <a:solidFill>
            <a:srgbClr val="20BDBA"/>
          </a:solidFill>
          <a:latin typeface="Verdana" charset="0"/>
          <a:ea typeface="MS PGothic" panose="020B0600070205080204" pitchFamily="34" charset="-128"/>
          <a:cs typeface="Verdana" charset="0"/>
        </a:defRPr>
      </a:lvl2pPr>
      <a:lvl3pPr algn="l" rtl="0" eaLnBrk="0" fontAlgn="base" hangingPunct="0">
        <a:spcBef>
          <a:spcPct val="0"/>
        </a:spcBef>
        <a:spcAft>
          <a:spcPct val="0"/>
        </a:spcAft>
        <a:defRPr sz="2600" b="1">
          <a:solidFill>
            <a:srgbClr val="20BDBA"/>
          </a:solidFill>
          <a:latin typeface="Verdana" charset="0"/>
          <a:ea typeface="MS PGothic" panose="020B0600070205080204" pitchFamily="34" charset="-128"/>
          <a:cs typeface="Verdana" charset="0"/>
        </a:defRPr>
      </a:lvl3pPr>
      <a:lvl4pPr algn="l" rtl="0" eaLnBrk="0" fontAlgn="base" hangingPunct="0">
        <a:spcBef>
          <a:spcPct val="0"/>
        </a:spcBef>
        <a:spcAft>
          <a:spcPct val="0"/>
        </a:spcAft>
        <a:defRPr sz="2600" b="1">
          <a:solidFill>
            <a:srgbClr val="20BDBA"/>
          </a:solidFill>
          <a:latin typeface="Verdana" charset="0"/>
          <a:ea typeface="MS PGothic" panose="020B0600070205080204" pitchFamily="34" charset="-128"/>
          <a:cs typeface="Verdana" charset="0"/>
        </a:defRPr>
      </a:lvl4pPr>
      <a:lvl5pPr algn="l" rtl="0" eaLnBrk="0" fontAlgn="base" hangingPunct="0">
        <a:spcBef>
          <a:spcPct val="0"/>
        </a:spcBef>
        <a:spcAft>
          <a:spcPct val="0"/>
        </a:spcAft>
        <a:defRPr sz="2600" b="1">
          <a:solidFill>
            <a:srgbClr val="20BDBA"/>
          </a:solidFill>
          <a:latin typeface="Verdana" charset="0"/>
          <a:ea typeface="MS PGothic" panose="020B0600070205080204" pitchFamily="34" charset="-128"/>
          <a:cs typeface="Verdana" charset="0"/>
        </a:defRPr>
      </a:lvl5pPr>
      <a:lvl6pPr marL="457200" algn="l" rtl="0" fontAlgn="base">
        <a:spcBef>
          <a:spcPct val="0"/>
        </a:spcBef>
        <a:spcAft>
          <a:spcPct val="0"/>
        </a:spcAft>
        <a:defRPr sz="2600" b="1">
          <a:solidFill>
            <a:srgbClr val="20BDBA"/>
          </a:solidFill>
          <a:latin typeface="Verdana" charset="0"/>
          <a:ea typeface="ＭＳ Ｐゴシック" charset="0"/>
          <a:cs typeface="Verdana" charset="0"/>
        </a:defRPr>
      </a:lvl6pPr>
      <a:lvl7pPr marL="914400" algn="l" rtl="0" fontAlgn="base">
        <a:spcBef>
          <a:spcPct val="0"/>
        </a:spcBef>
        <a:spcAft>
          <a:spcPct val="0"/>
        </a:spcAft>
        <a:defRPr sz="2600" b="1">
          <a:solidFill>
            <a:srgbClr val="20BDBA"/>
          </a:solidFill>
          <a:latin typeface="Verdana" charset="0"/>
          <a:ea typeface="ＭＳ Ｐゴシック" charset="0"/>
          <a:cs typeface="Verdana" charset="0"/>
        </a:defRPr>
      </a:lvl7pPr>
      <a:lvl8pPr marL="1371600" algn="l" rtl="0" fontAlgn="base">
        <a:spcBef>
          <a:spcPct val="0"/>
        </a:spcBef>
        <a:spcAft>
          <a:spcPct val="0"/>
        </a:spcAft>
        <a:defRPr sz="2600" b="1">
          <a:solidFill>
            <a:srgbClr val="20BDBA"/>
          </a:solidFill>
          <a:latin typeface="Verdana" charset="0"/>
          <a:ea typeface="ＭＳ Ｐゴシック" charset="0"/>
          <a:cs typeface="Verdana" charset="0"/>
        </a:defRPr>
      </a:lvl8pPr>
      <a:lvl9pPr marL="1828800" algn="l" rtl="0" fontAlgn="base">
        <a:spcBef>
          <a:spcPct val="0"/>
        </a:spcBef>
        <a:spcAft>
          <a:spcPct val="0"/>
        </a:spcAft>
        <a:defRPr sz="2600" b="1">
          <a:solidFill>
            <a:srgbClr val="20BDBA"/>
          </a:solidFill>
          <a:latin typeface="Verdana" charset="0"/>
          <a:ea typeface="ＭＳ Ｐゴシック" charset="0"/>
          <a:cs typeface="Verdana"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23114C"/>
          </a:solidFill>
          <a:latin typeface="Verdana" pitchFamily="34" charset="0"/>
          <a:ea typeface="MS PGothic" panose="020B0600070205080204" pitchFamily="34" charset="-128"/>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200" kern="1200">
          <a:solidFill>
            <a:srgbClr val="23114C"/>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900" kern="1200">
          <a:solidFill>
            <a:srgbClr val="23114C"/>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700" kern="1200">
          <a:solidFill>
            <a:srgbClr val="23114C"/>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rgbClr val="23114C"/>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c 11">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p:cNvSpPr>
            <a:spLocks noGrp="1"/>
          </p:cNvSpPr>
          <p:nvPr>
            <p:ph type="ctrTitle"/>
          </p:nvPr>
        </p:nvSpPr>
        <p:spPr>
          <a:xfrm>
            <a:off x="7080738" y="647593"/>
            <a:ext cx="4467792" cy="3060541"/>
          </a:xfrm>
        </p:spPr>
        <p:txBody>
          <a:bodyPr>
            <a:normAutofit/>
          </a:bodyPr>
          <a:lstStyle/>
          <a:p>
            <a:r>
              <a:rPr lang="nl-NL" sz="4700">
                <a:solidFill>
                  <a:srgbClr val="FFFFFF"/>
                </a:solidFill>
              </a:rPr>
              <a:t>Algemene ledenvergadering </a:t>
            </a:r>
            <a:br>
              <a:rPr lang="nl-NL" sz="4700">
                <a:solidFill>
                  <a:srgbClr val="FFFFFF"/>
                </a:solidFill>
              </a:rPr>
            </a:br>
            <a:br>
              <a:rPr lang="nl-NL" sz="4700">
                <a:solidFill>
                  <a:srgbClr val="FFFFFF"/>
                </a:solidFill>
              </a:rPr>
            </a:br>
            <a:endParaRPr lang="nl-NL" sz="4700">
              <a:solidFill>
                <a:srgbClr val="FFFFFF"/>
              </a:solidFill>
            </a:endParaRPr>
          </a:p>
        </p:txBody>
      </p:sp>
      <p:sp>
        <p:nvSpPr>
          <p:cNvPr id="3" name="Ondertitel 2"/>
          <p:cNvSpPr>
            <a:spLocks noGrp="1"/>
          </p:cNvSpPr>
          <p:nvPr>
            <p:ph type="subTitle" idx="1"/>
          </p:nvPr>
        </p:nvSpPr>
        <p:spPr>
          <a:xfrm>
            <a:off x="7080738" y="3800209"/>
            <a:ext cx="4467792" cy="2410198"/>
          </a:xfrm>
        </p:spPr>
        <p:txBody>
          <a:bodyPr>
            <a:normAutofit/>
          </a:bodyPr>
          <a:lstStyle/>
          <a:p>
            <a:endParaRPr lang="nl-NL">
              <a:solidFill>
                <a:srgbClr val="FFFFFF"/>
              </a:solidFill>
            </a:endParaRPr>
          </a:p>
          <a:p>
            <a:endParaRPr lang="nl-NL">
              <a:solidFill>
                <a:srgbClr val="FFFFFF"/>
              </a:solidFill>
            </a:endParaRPr>
          </a:p>
          <a:p>
            <a:r>
              <a:rPr lang="nl-NL">
                <a:solidFill>
                  <a:srgbClr val="FFFFFF"/>
                </a:solidFill>
              </a:rPr>
              <a:t>11 februari 2025</a:t>
            </a:r>
          </a:p>
        </p:txBody>
      </p:sp>
      <p:sp>
        <p:nvSpPr>
          <p:cNvPr id="14" name="Oval 13">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EEE5E847-E870-4A19-B847-7F5123737295}"/>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1504882" y="1374798"/>
            <a:ext cx="3855785"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02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1575" y="178213"/>
            <a:ext cx="10515600" cy="884006"/>
          </a:xfrm>
        </p:spPr>
        <p:txBody>
          <a:bodyPr/>
          <a:lstStyle/>
          <a:p>
            <a:r>
              <a:rPr lang="nl-NL" dirty="0">
                <a:solidFill>
                  <a:srgbClr val="FF0000"/>
                </a:solidFill>
              </a:rPr>
              <a:t>Agenda</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8075" y="322536"/>
            <a:ext cx="1288157"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ijdelijke aanduiding voor inhoud 6">
            <a:extLst>
              <a:ext uri="{FF2B5EF4-FFF2-40B4-BE49-F238E27FC236}">
                <a16:creationId xmlns:a16="http://schemas.microsoft.com/office/drawing/2014/main" id="{E939C9E9-959D-9764-9F57-1A47A82BFC7E}"/>
              </a:ext>
            </a:extLst>
          </p:cNvPr>
          <p:cNvGraphicFramePr>
            <a:graphicFrameLocks noGrp="1"/>
          </p:cNvGraphicFramePr>
          <p:nvPr>
            <p:ph idx="1"/>
            <p:extLst>
              <p:ext uri="{D42A27DB-BD31-4B8C-83A1-F6EECF244321}">
                <p14:modId xmlns:p14="http://schemas.microsoft.com/office/powerpoint/2010/main" val="2268511420"/>
              </p:ext>
            </p:extLst>
          </p:nvPr>
        </p:nvGraphicFramePr>
        <p:xfrm>
          <a:off x="751575" y="1849432"/>
          <a:ext cx="7731118" cy="2461311"/>
        </p:xfrm>
        <a:graphic>
          <a:graphicData uri="http://schemas.openxmlformats.org/drawingml/2006/table">
            <a:tbl>
              <a:tblPr firstRow="1" firstCol="1" bandRow="1">
                <a:tableStyleId>{5C22544A-7EE6-4342-B048-85BDC9FD1C3A}</a:tableStyleId>
              </a:tblPr>
              <a:tblGrid>
                <a:gridCol w="1063077">
                  <a:extLst>
                    <a:ext uri="{9D8B030D-6E8A-4147-A177-3AD203B41FA5}">
                      <a16:colId xmlns:a16="http://schemas.microsoft.com/office/drawing/2014/main" val="2313842166"/>
                    </a:ext>
                  </a:extLst>
                </a:gridCol>
                <a:gridCol w="6668041">
                  <a:extLst>
                    <a:ext uri="{9D8B030D-6E8A-4147-A177-3AD203B41FA5}">
                      <a16:colId xmlns:a16="http://schemas.microsoft.com/office/drawing/2014/main" val="1511767238"/>
                    </a:ext>
                  </a:extLst>
                </a:gridCol>
              </a:tblGrid>
              <a:tr h="700211">
                <a:tc>
                  <a:txBody>
                    <a:bodyPr/>
                    <a:lstStyle/>
                    <a:p>
                      <a:pPr>
                        <a:lnSpc>
                          <a:spcPct val="115000"/>
                        </a:lnSpc>
                      </a:pPr>
                      <a:r>
                        <a:rPr lang="nl-NL" sz="1100">
                          <a:effectLst/>
                        </a:rPr>
                        <a:t>17.00</a:t>
                      </a:r>
                      <a:endParaRPr lang="nl-NL" sz="1100">
                        <a:effectLst/>
                        <a:latin typeface="Calibri" panose="020F0502020204030204" pitchFamily="34" charset="0"/>
                        <a:ea typeface="Calibri" panose="020F0502020204030204" pitchFamily="34" charset="0"/>
                      </a:endParaRPr>
                    </a:p>
                  </a:txBody>
                  <a:tcPr marL="68580" marR="68580" marT="0" marB="0"/>
                </a:tc>
                <a:tc>
                  <a:txBody>
                    <a:bodyPr/>
                    <a:lstStyle/>
                    <a:p>
                      <a:pPr marL="1798320" indent="-1798320">
                        <a:lnSpc>
                          <a:spcPct val="115000"/>
                        </a:lnSpc>
                      </a:pPr>
                      <a:r>
                        <a:rPr lang="nl-NL" sz="1100">
                          <a:effectLst/>
                        </a:rPr>
                        <a:t>In gesprek met het Netwerk: vervolg op het samengaan met het CVA netwerk Amsterdam</a:t>
                      </a:r>
                    </a:p>
                    <a:p>
                      <a:pPr>
                        <a:lnSpc>
                          <a:spcPct val="115000"/>
                        </a:lnSpc>
                      </a:pPr>
                      <a:r>
                        <a:rPr lang="nl-NL" sz="1100">
                          <a:effectLst/>
                        </a:rPr>
                        <a:t>Bestuur MS Netwerk Groot Amsterdam</a:t>
                      </a:r>
                      <a:endParaRPr lang="nl-NL"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595007994"/>
                  </a:ext>
                </a:extLst>
              </a:tr>
              <a:tr h="1421568">
                <a:tc>
                  <a:txBody>
                    <a:bodyPr/>
                    <a:lstStyle/>
                    <a:p>
                      <a:pPr>
                        <a:lnSpc>
                          <a:spcPct val="115000"/>
                        </a:lnSpc>
                      </a:pPr>
                      <a:r>
                        <a:rPr lang="nl-NL" sz="1100">
                          <a:effectLst/>
                        </a:rPr>
                        <a:t> </a:t>
                      </a:r>
                      <a:endParaRPr lang="nl-NL" sz="1100">
                        <a:effectLst/>
                        <a:latin typeface="Calibri" panose="020F0502020204030204" pitchFamily="34" charset="0"/>
                        <a:ea typeface="Calibri" panose="020F0502020204030204" pitchFamily="34" charset="0"/>
                      </a:endParaRPr>
                    </a:p>
                  </a:txBody>
                  <a:tcPr marL="68580" marR="68580" marT="0" marB="0"/>
                </a:tc>
                <a:tc>
                  <a:txBody>
                    <a:bodyPr/>
                    <a:lstStyle/>
                    <a:p>
                      <a:pPr marL="342900" lvl="0" indent="-342900">
                        <a:lnSpc>
                          <a:spcPct val="115000"/>
                        </a:lnSpc>
                        <a:buFont typeface="Calibri" panose="020F0502020204030204" pitchFamily="34" charset="0"/>
                        <a:buChar char="-"/>
                      </a:pPr>
                      <a:r>
                        <a:rPr lang="nl-NL" sz="1600" dirty="0">
                          <a:effectLst/>
                        </a:rPr>
                        <a:t>Introductie</a:t>
                      </a:r>
                    </a:p>
                    <a:p>
                      <a:pPr marL="342900" lvl="0" indent="-342900">
                        <a:lnSpc>
                          <a:spcPct val="115000"/>
                        </a:lnSpc>
                        <a:buFont typeface="Calibri" panose="020F0502020204030204" pitchFamily="34" charset="0"/>
                        <a:buChar char="-"/>
                      </a:pPr>
                      <a:r>
                        <a:rPr lang="nl-NL" sz="1600" dirty="0">
                          <a:effectLst/>
                        </a:rPr>
                        <a:t>Verhelderende vragen</a:t>
                      </a:r>
                    </a:p>
                    <a:p>
                      <a:pPr marL="342900" lvl="0" indent="-342900">
                        <a:lnSpc>
                          <a:spcPct val="115000"/>
                        </a:lnSpc>
                        <a:buFont typeface="Calibri" panose="020F0502020204030204" pitchFamily="34" charset="0"/>
                        <a:buChar char="-"/>
                      </a:pPr>
                      <a:r>
                        <a:rPr lang="nl-NL" sz="1600" dirty="0">
                          <a:effectLst/>
                        </a:rPr>
                        <a:t>Stemming</a:t>
                      </a:r>
                    </a:p>
                    <a:p>
                      <a:pPr marL="342900" lvl="0" indent="-342900">
                        <a:lnSpc>
                          <a:spcPct val="115000"/>
                        </a:lnSpc>
                        <a:buFont typeface="Calibri" panose="020F0502020204030204" pitchFamily="34" charset="0"/>
                        <a:buChar char="-"/>
                      </a:pPr>
                      <a:r>
                        <a:rPr lang="nl-NL" sz="1600" dirty="0">
                          <a:effectLst/>
                        </a:rPr>
                        <a:t>Ideeën voor nieuwe naam</a:t>
                      </a:r>
                      <a:endParaRPr lang="nl-NL" sz="16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224817294"/>
                  </a:ext>
                </a:extLst>
              </a:tr>
              <a:tr h="339532">
                <a:tc>
                  <a:txBody>
                    <a:bodyPr/>
                    <a:lstStyle/>
                    <a:p>
                      <a:pPr>
                        <a:lnSpc>
                          <a:spcPct val="115000"/>
                        </a:lnSpc>
                      </a:pPr>
                      <a:r>
                        <a:rPr lang="nl-NL" sz="1100">
                          <a:effectLst/>
                        </a:rPr>
                        <a:t> </a:t>
                      </a:r>
                      <a:endParaRPr lang="nl-NL" sz="1100">
                        <a:effectLst/>
                        <a:latin typeface="Calibri" panose="020F0502020204030204" pitchFamily="34" charset="0"/>
                        <a:ea typeface="Calibri" panose="020F0502020204030204" pitchFamily="34" charset="0"/>
                      </a:endParaRPr>
                    </a:p>
                  </a:txBody>
                  <a:tcPr marL="68580" marR="68580" marT="0" marB="0"/>
                </a:tc>
                <a:tc>
                  <a:txBody>
                    <a:bodyPr/>
                    <a:lstStyle/>
                    <a:p>
                      <a:pPr>
                        <a:lnSpc>
                          <a:spcPct val="115000"/>
                        </a:lnSpc>
                      </a:pPr>
                      <a:r>
                        <a:rPr lang="nl-NL" sz="1100" dirty="0">
                          <a:effectLst/>
                        </a:rPr>
                        <a:t> </a:t>
                      </a:r>
                      <a:endParaRPr lang="nl-NL"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873850237"/>
                  </a:ext>
                </a:extLst>
              </a:tr>
            </a:tbl>
          </a:graphicData>
        </a:graphic>
      </p:graphicFrame>
    </p:spTree>
    <p:extLst>
      <p:ext uri="{BB962C8B-B14F-4D97-AF65-F5344CB8AC3E}">
        <p14:creationId xmlns:p14="http://schemas.microsoft.com/office/powerpoint/2010/main" val="1862230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0000"/>
                </a:solidFill>
              </a:rPr>
              <a:t>Introductie</a:t>
            </a:r>
          </a:p>
        </p:txBody>
      </p:sp>
      <p:sp>
        <p:nvSpPr>
          <p:cNvPr id="5" name="Tijdelijke aanduiding voor inhoud 4"/>
          <p:cNvSpPr>
            <a:spLocks noGrp="1"/>
          </p:cNvSpPr>
          <p:nvPr>
            <p:ph idx="1"/>
          </p:nvPr>
        </p:nvSpPr>
        <p:spPr>
          <a:xfrm>
            <a:off x="903514" y="2506662"/>
            <a:ext cx="10515600" cy="3804331"/>
          </a:xfrm>
        </p:spPr>
        <p:txBody>
          <a:bodyPr/>
          <a:lstStyle/>
          <a:p>
            <a:endParaRPr lang="nl-NL" dirty="0"/>
          </a:p>
          <a:p>
            <a:endParaRPr lang="nl-NL" dirty="0"/>
          </a:p>
          <a:p>
            <a:endParaRPr lang="nl-NL" dirty="0"/>
          </a:p>
        </p:txBody>
      </p:sp>
      <p:sp>
        <p:nvSpPr>
          <p:cNvPr id="3" name="Tekstvak 2">
            <a:extLst>
              <a:ext uri="{FF2B5EF4-FFF2-40B4-BE49-F238E27FC236}">
                <a16:creationId xmlns:a16="http://schemas.microsoft.com/office/drawing/2014/main" id="{12308E03-8073-3CB3-121A-4785D850FE79}"/>
              </a:ext>
            </a:extLst>
          </p:cNvPr>
          <p:cNvSpPr txBox="1"/>
          <p:nvPr/>
        </p:nvSpPr>
        <p:spPr>
          <a:xfrm>
            <a:off x="963386" y="1943100"/>
            <a:ext cx="9364435" cy="3693319"/>
          </a:xfrm>
          <a:prstGeom prst="rect">
            <a:avLst/>
          </a:prstGeom>
          <a:noFill/>
        </p:spPr>
        <p:txBody>
          <a:bodyPr wrap="square" rtlCol="0">
            <a:spAutoFit/>
          </a:bodyPr>
          <a:lstStyle/>
          <a:p>
            <a:r>
              <a:rPr lang="nl-NL" sz="1800" dirty="0">
                <a:solidFill>
                  <a:schemeClr val="accent1"/>
                </a:solidFill>
                <a:effectLst/>
                <a:latin typeface="Calibri" panose="020F0502020204030204" pitchFamily="34" charset="0"/>
                <a:ea typeface="Calibri" panose="020F0502020204030204" pitchFamily="34" charset="0"/>
              </a:rPr>
              <a:t>Doel bijeenkomst</a:t>
            </a:r>
            <a:r>
              <a:rPr lang="nl-NL" sz="1800" dirty="0">
                <a:effectLst/>
                <a:latin typeface="Calibri" panose="020F0502020204030204" pitchFamily="34" charset="0"/>
                <a:ea typeface="Calibri" panose="020F0502020204030204" pitchFamily="34" charset="0"/>
              </a:rPr>
              <a:t>: In stemming brengen van het besluit tot samengaan van het netwerk Groot Amsterdam met het CVA Netwerk Amsterdam</a:t>
            </a:r>
          </a:p>
          <a:p>
            <a:endParaRPr lang="nl-NL" dirty="0">
              <a:latin typeface="Calibri" panose="020F0502020204030204" pitchFamily="34" charset="0"/>
              <a:ea typeface="Calibri" panose="020F0502020204030204" pitchFamily="34" charset="0"/>
            </a:endParaRPr>
          </a:p>
          <a:p>
            <a:r>
              <a:rPr lang="nl-NL" sz="1800" dirty="0">
                <a:solidFill>
                  <a:schemeClr val="accent1"/>
                </a:solidFill>
                <a:effectLst/>
                <a:latin typeface="Calibri" panose="020F0502020204030204" pitchFamily="34" charset="0"/>
                <a:ea typeface="Calibri" panose="020F0502020204030204" pitchFamily="34" charset="0"/>
              </a:rPr>
              <a:t>Ter info</a:t>
            </a:r>
            <a:r>
              <a:rPr lang="nl-NL" sz="1800" dirty="0">
                <a:effectLst/>
                <a:latin typeface="Calibri" panose="020F0502020204030204" pitchFamily="34" charset="0"/>
                <a:ea typeface="Calibri" panose="020F0502020204030204" pitchFamily="34" charset="0"/>
              </a:rPr>
              <a:t>: Het CVA netwerk Amsterdam heeft deze stap inmiddels genomen en heeft positief besloten.</a:t>
            </a:r>
          </a:p>
          <a:p>
            <a:endParaRPr lang="nl-NL" sz="1800" dirty="0">
              <a:effectLst/>
              <a:latin typeface="Calibri" panose="020F0502020204030204" pitchFamily="34" charset="0"/>
              <a:ea typeface="Calibri" panose="020F0502020204030204" pitchFamily="34" charset="0"/>
            </a:endParaRPr>
          </a:p>
          <a:p>
            <a:endParaRPr lang="nl-NL" dirty="0">
              <a:latin typeface="Calibri" panose="020F0502020204030204" pitchFamily="34" charset="0"/>
            </a:endParaRPr>
          </a:p>
          <a:p>
            <a:endParaRPr lang="nl-NL" dirty="0">
              <a:latin typeface="Calibri" panose="020F0502020204030204" pitchFamily="34" charset="0"/>
            </a:endParaRPr>
          </a:p>
          <a:p>
            <a:endParaRPr lang="nl-NL" dirty="0">
              <a:latin typeface="Calibri" panose="020F0502020204030204" pitchFamily="34" charset="0"/>
            </a:endParaRPr>
          </a:p>
          <a:p>
            <a:endParaRPr lang="nl-NL" dirty="0">
              <a:latin typeface="Calibri" panose="020F0502020204030204" pitchFamily="34" charset="0"/>
            </a:endParaRPr>
          </a:p>
          <a:p>
            <a:endParaRPr lang="nl-NL" dirty="0">
              <a:latin typeface="Calibri" panose="020F0502020204030204" pitchFamily="34" charset="0"/>
            </a:endParaRPr>
          </a:p>
          <a:p>
            <a:endParaRPr lang="nl-NL" dirty="0">
              <a:latin typeface="Calibri" panose="020F0502020204030204" pitchFamily="34" charset="0"/>
            </a:endParaRPr>
          </a:p>
          <a:p>
            <a:endParaRPr lang="nl-NL" dirty="0"/>
          </a:p>
        </p:txBody>
      </p:sp>
      <p:pic>
        <p:nvPicPr>
          <p:cNvPr id="4" name="Afbeelding 3">
            <a:extLst>
              <a:ext uri="{FF2B5EF4-FFF2-40B4-BE49-F238E27FC236}">
                <a16:creationId xmlns:a16="http://schemas.microsoft.com/office/drawing/2014/main" id="{6982ABA3-CA5E-8691-E98A-9F9312571613}"/>
              </a:ext>
            </a:extLst>
          </p:cNvPr>
          <p:cNvPicPr>
            <a:picLocks noChangeAspect="1"/>
          </p:cNvPicPr>
          <p:nvPr/>
        </p:nvPicPr>
        <p:blipFill>
          <a:blip r:embed="rId2"/>
          <a:stretch>
            <a:fillRect/>
          </a:stretch>
        </p:blipFill>
        <p:spPr>
          <a:xfrm>
            <a:off x="903514" y="3830533"/>
            <a:ext cx="2895851" cy="2804403"/>
          </a:xfrm>
          <a:prstGeom prst="rect">
            <a:avLst/>
          </a:prstGeom>
        </p:spPr>
      </p:pic>
      <p:pic>
        <p:nvPicPr>
          <p:cNvPr id="12" name="Afbeelding 11">
            <a:extLst>
              <a:ext uri="{FF2B5EF4-FFF2-40B4-BE49-F238E27FC236}">
                <a16:creationId xmlns:a16="http://schemas.microsoft.com/office/drawing/2014/main" id="{E4886049-F68D-BFF9-5E8C-324A0C94CBCD}"/>
              </a:ext>
            </a:extLst>
          </p:cNvPr>
          <p:cNvPicPr>
            <a:picLocks noChangeAspect="1"/>
          </p:cNvPicPr>
          <p:nvPr/>
        </p:nvPicPr>
        <p:blipFill>
          <a:blip r:embed="rId3"/>
          <a:stretch>
            <a:fillRect/>
          </a:stretch>
        </p:blipFill>
        <p:spPr>
          <a:xfrm>
            <a:off x="5578802" y="3912951"/>
            <a:ext cx="4876800" cy="2639568"/>
          </a:xfrm>
          <a:prstGeom prst="rect">
            <a:avLst/>
          </a:prstGeom>
        </p:spPr>
      </p:pic>
    </p:spTree>
    <p:extLst>
      <p:ext uri="{BB962C8B-B14F-4D97-AF65-F5344CB8AC3E}">
        <p14:creationId xmlns:p14="http://schemas.microsoft.com/office/powerpoint/2010/main" val="3574639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0026F-AD30-F625-160F-4A4CDBAC43FA}"/>
              </a:ext>
            </a:extLst>
          </p:cNvPr>
          <p:cNvSpPr>
            <a:spLocks noGrp="1"/>
          </p:cNvSpPr>
          <p:nvPr>
            <p:ph type="title"/>
          </p:nvPr>
        </p:nvSpPr>
        <p:spPr/>
        <p:txBody>
          <a:bodyPr/>
          <a:lstStyle/>
          <a:p>
            <a:r>
              <a:rPr lang="nl-NL" dirty="0" err="1">
                <a:solidFill>
                  <a:srgbClr val="FF0000"/>
                </a:solidFill>
              </a:rPr>
              <a:t>Wrap</a:t>
            </a:r>
            <a:r>
              <a:rPr lang="nl-NL" dirty="0">
                <a:solidFill>
                  <a:srgbClr val="FF0000"/>
                </a:solidFill>
              </a:rPr>
              <a:t>-up</a:t>
            </a:r>
          </a:p>
        </p:txBody>
      </p:sp>
      <p:sp>
        <p:nvSpPr>
          <p:cNvPr id="3" name="Tijdelijke aanduiding voor inhoud 2">
            <a:extLst>
              <a:ext uri="{FF2B5EF4-FFF2-40B4-BE49-F238E27FC236}">
                <a16:creationId xmlns:a16="http://schemas.microsoft.com/office/drawing/2014/main" id="{6A84E560-9673-9416-F897-8FA4516F12DA}"/>
              </a:ext>
            </a:extLst>
          </p:cNvPr>
          <p:cNvSpPr>
            <a:spLocks noGrp="1"/>
          </p:cNvSpPr>
          <p:nvPr>
            <p:ph idx="1"/>
          </p:nvPr>
        </p:nvSpPr>
        <p:spPr/>
        <p:txBody>
          <a:bodyPr/>
          <a:lstStyle/>
          <a:p>
            <a:pPr marL="0" indent="0">
              <a:buNone/>
            </a:pPr>
            <a:r>
              <a:rPr lang="nl-NL" dirty="0">
                <a:solidFill>
                  <a:srgbClr val="0070C0"/>
                </a:solidFill>
              </a:rPr>
              <a:t>Ambitie:</a:t>
            </a:r>
          </a:p>
          <a:p>
            <a:pPr marL="0" indent="0">
              <a:buNone/>
            </a:pPr>
            <a:r>
              <a:rPr lang="nl-NL" dirty="0"/>
              <a:t>Het Netwerk Amsterdam (naam volgt) wil de toegankelijkheid en kwaliteit van diagnostiek, behandeling en begeleiding optimaliseren voor mensen met een neurologische aandoening uit Amsterdam en omgeving. Daarom hebben we ons in een multidisciplinaire netwerk van zorgverleners uit de eerste lijn, ziekenhuizen, verpleeghuizen en revalidatiecentra georganiseerd, zodat zorgverleners en mensen met een neurologische aandoening elkaar gemakkelijk kunnen vinden.</a:t>
            </a:r>
          </a:p>
        </p:txBody>
      </p:sp>
    </p:spTree>
    <p:extLst>
      <p:ext uri="{BB962C8B-B14F-4D97-AF65-F5344CB8AC3E}">
        <p14:creationId xmlns:p14="http://schemas.microsoft.com/office/powerpoint/2010/main" val="1088430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1506800-0053-0C28-EA31-AC2DA134EB2D}"/>
              </a:ext>
            </a:extLst>
          </p:cNvPr>
          <p:cNvPicPr>
            <a:picLocks noChangeAspect="1"/>
          </p:cNvPicPr>
          <p:nvPr/>
        </p:nvPicPr>
        <p:blipFill>
          <a:blip r:embed="rId2"/>
          <a:stretch>
            <a:fillRect/>
          </a:stretch>
        </p:blipFill>
        <p:spPr>
          <a:xfrm>
            <a:off x="8893742" y="5072727"/>
            <a:ext cx="3413757" cy="1717891"/>
          </a:xfrm>
          <a:prstGeom prst="rect">
            <a:avLst/>
          </a:prstGeom>
        </p:spPr>
      </p:pic>
      <p:sp>
        <p:nvSpPr>
          <p:cNvPr id="2" name="Titel 1">
            <a:extLst>
              <a:ext uri="{FF2B5EF4-FFF2-40B4-BE49-F238E27FC236}">
                <a16:creationId xmlns:a16="http://schemas.microsoft.com/office/drawing/2014/main" id="{56B0026F-AD30-F625-160F-4A4CDBAC43FA}"/>
              </a:ext>
            </a:extLst>
          </p:cNvPr>
          <p:cNvSpPr>
            <a:spLocks noGrp="1"/>
          </p:cNvSpPr>
          <p:nvPr>
            <p:ph type="title"/>
          </p:nvPr>
        </p:nvSpPr>
        <p:spPr>
          <a:xfrm>
            <a:off x="658585" y="365125"/>
            <a:ext cx="10515600" cy="1325563"/>
          </a:xfrm>
        </p:spPr>
        <p:txBody>
          <a:bodyPr/>
          <a:lstStyle/>
          <a:p>
            <a:r>
              <a:rPr lang="nl-NL" dirty="0" err="1">
                <a:solidFill>
                  <a:srgbClr val="FF0000"/>
                </a:solidFill>
              </a:rPr>
              <a:t>Wrap</a:t>
            </a:r>
            <a:r>
              <a:rPr lang="nl-NL" dirty="0">
                <a:solidFill>
                  <a:srgbClr val="FF0000"/>
                </a:solidFill>
              </a:rPr>
              <a:t>-up</a:t>
            </a:r>
          </a:p>
        </p:txBody>
      </p:sp>
      <p:sp>
        <p:nvSpPr>
          <p:cNvPr id="3" name="Tijdelijke aanduiding voor inhoud 2">
            <a:extLst>
              <a:ext uri="{FF2B5EF4-FFF2-40B4-BE49-F238E27FC236}">
                <a16:creationId xmlns:a16="http://schemas.microsoft.com/office/drawing/2014/main" id="{6A84E560-9673-9416-F897-8FA4516F12DA}"/>
              </a:ext>
            </a:extLst>
          </p:cNvPr>
          <p:cNvSpPr>
            <a:spLocks noGrp="1"/>
          </p:cNvSpPr>
          <p:nvPr>
            <p:ph idx="1"/>
          </p:nvPr>
        </p:nvSpPr>
        <p:spPr>
          <a:xfrm>
            <a:off x="658585" y="1605190"/>
            <a:ext cx="11244944" cy="4351338"/>
          </a:xfrm>
        </p:spPr>
        <p:txBody>
          <a:bodyPr>
            <a:normAutofit fontScale="92500" lnSpcReduction="10000"/>
          </a:bodyPr>
          <a:lstStyle/>
          <a:p>
            <a:r>
              <a:rPr lang="nl-NL" dirty="0"/>
              <a:t>Transmuraal multidisciplinair regionaal Neurorevalidatie Netwerk Groot Amsterdam</a:t>
            </a:r>
          </a:p>
          <a:p>
            <a:r>
              <a:rPr lang="nl-NL" dirty="0"/>
              <a:t>Regionalisering en generalisatie (IZA)</a:t>
            </a:r>
          </a:p>
          <a:p>
            <a:r>
              <a:rPr lang="nl-NL" dirty="0"/>
              <a:t>Efficiëntie voor leden en voor inzet bestuur</a:t>
            </a:r>
          </a:p>
          <a:p>
            <a:r>
              <a:rPr lang="nl-NL" dirty="0"/>
              <a:t>Specialist versus generalist </a:t>
            </a:r>
            <a:r>
              <a:rPr lang="nl-NL" dirty="0">
                <a:sym typeface="Wingdings" panose="05000000000000000000" pitchFamily="2" charset="2"/>
              </a:rPr>
              <a:t> </a:t>
            </a:r>
            <a:r>
              <a:rPr lang="nl-NL" dirty="0" err="1">
                <a:sym typeface="Wingdings" panose="05000000000000000000" pitchFamily="2" charset="2"/>
              </a:rPr>
              <a:t>Versatilist</a:t>
            </a:r>
            <a:endParaRPr lang="nl-NL" dirty="0">
              <a:sym typeface="Wingdings" panose="05000000000000000000" pitchFamily="2" charset="2"/>
            </a:endParaRPr>
          </a:p>
          <a:p>
            <a:r>
              <a:rPr lang="nl-NL" dirty="0">
                <a:sym typeface="Wingdings" panose="05000000000000000000" pitchFamily="2" charset="2"/>
              </a:rPr>
              <a:t>Organisatie verenigingsstructuur met werkgroepen (PR, scholing, kwaliteit)</a:t>
            </a:r>
          </a:p>
          <a:p>
            <a:r>
              <a:rPr lang="nl-NL" dirty="0">
                <a:sym typeface="Wingdings" panose="05000000000000000000" pitchFamily="2" charset="2"/>
              </a:rPr>
              <a:t>Netwerk: open, samenwerking met kenniscentra, </a:t>
            </a:r>
            <a:r>
              <a:rPr lang="nl-NL" dirty="0" err="1">
                <a:sym typeface="Wingdings" panose="05000000000000000000" pitchFamily="2" charset="2"/>
              </a:rPr>
              <a:t>evidence</a:t>
            </a:r>
            <a:r>
              <a:rPr lang="nl-NL" dirty="0">
                <a:sym typeface="Wingdings" panose="05000000000000000000" pitchFamily="2" charset="2"/>
              </a:rPr>
              <a:t> </a:t>
            </a:r>
            <a:r>
              <a:rPr lang="nl-NL" dirty="0" err="1">
                <a:sym typeface="Wingdings" panose="05000000000000000000" pitchFamily="2" charset="2"/>
              </a:rPr>
              <a:t>based</a:t>
            </a:r>
            <a:endParaRPr lang="nl-NL" dirty="0">
              <a:sym typeface="Wingdings" panose="05000000000000000000" pitchFamily="2" charset="2"/>
            </a:endParaRPr>
          </a:p>
          <a:p>
            <a:r>
              <a:rPr lang="nl-NL" dirty="0">
                <a:sym typeface="Wingdings" panose="05000000000000000000" pitchFamily="2" charset="2"/>
              </a:rPr>
              <a:t>Scholing: intervisie, casuïstiek, bespreken nieuw bewijs generiek &amp; diagnose specifiek</a:t>
            </a:r>
          </a:p>
          <a:p>
            <a:r>
              <a:rPr lang="nl-NL" dirty="0">
                <a:sym typeface="Wingdings" panose="05000000000000000000" pitchFamily="2" charset="2"/>
              </a:rPr>
              <a:t>Contributie: inschrijving 50 euro, jaarlijks 75 euro  </a:t>
            </a:r>
            <a:endParaRPr lang="nl-NL" dirty="0"/>
          </a:p>
        </p:txBody>
      </p:sp>
    </p:spTree>
    <p:extLst>
      <p:ext uri="{BB962C8B-B14F-4D97-AF65-F5344CB8AC3E}">
        <p14:creationId xmlns:p14="http://schemas.microsoft.com/office/powerpoint/2010/main" val="2876416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0097F-C95B-63E8-DC29-3DAAD4E6BC0F}"/>
              </a:ext>
            </a:extLst>
          </p:cNvPr>
          <p:cNvSpPr>
            <a:spLocks noGrp="1"/>
          </p:cNvSpPr>
          <p:nvPr>
            <p:ph type="title"/>
          </p:nvPr>
        </p:nvSpPr>
        <p:spPr/>
        <p:txBody>
          <a:bodyPr/>
          <a:lstStyle/>
          <a:p>
            <a:r>
              <a:rPr lang="nl-NL" dirty="0">
                <a:solidFill>
                  <a:srgbClr val="FF0000"/>
                </a:solidFill>
              </a:rPr>
              <a:t>Procesgang</a:t>
            </a:r>
          </a:p>
        </p:txBody>
      </p:sp>
      <p:sp>
        <p:nvSpPr>
          <p:cNvPr id="9" name="Tekstvak 8">
            <a:extLst>
              <a:ext uri="{FF2B5EF4-FFF2-40B4-BE49-F238E27FC236}">
                <a16:creationId xmlns:a16="http://schemas.microsoft.com/office/drawing/2014/main" id="{A49B3954-462F-A725-6690-1A6F920810A8}"/>
              </a:ext>
            </a:extLst>
          </p:cNvPr>
          <p:cNvSpPr txBox="1"/>
          <p:nvPr/>
        </p:nvSpPr>
        <p:spPr>
          <a:xfrm>
            <a:off x="908276" y="1812269"/>
            <a:ext cx="7843837" cy="2721451"/>
          </a:xfrm>
          <a:prstGeom prst="rect">
            <a:avLst/>
          </a:prstGeom>
          <a:noFill/>
        </p:spPr>
        <p:txBody>
          <a:bodyPr wrap="square">
            <a:spAutoFit/>
          </a:bodyPr>
          <a:lstStyle/>
          <a:p>
            <a:pPr>
              <a:lnSpc>
                <a:spcPct val="120000"/>
              </a:lnSpc>
            </a:pPr>
            <a:r>
              <a:rPr lang="nl-NL" sz="1800" kern="100" dirty="0">
                <a:solidFill>
                  <a:srgbClr val="0070C0"/>
                </a:solidFill>
                <a:effectLst/>
                <a:latin typeface="Trebuchet MS" panose="020B0603020202020204" pitchFamily="34" charset="0"/>
                <a:ea typeface="Calibri" panose="020F0502020204030204" pitchFamily="34" charset="0"/>
                <a:cs typeface="Times New Roman" panose="02020603050405020304" pitchFamily="18" charset="0"/>
              </a:rPr>
              <a:t>Deze vergadering</a:t>
            </a:r>
          </a:p>
          <a:p>
            <a:pPr marL="342900" lvl="0" indent="-342900">
              <a:lnSpc>
                <a:spcPct val="120000"/>
              </a:lnSpc>
              <a:buFont typeface="Trebuchet MS" panose="020B0603020202020204" pitchFamily="34" charset="0"/>
              <a:buChar char="-"/>
            </a:pPr>
            <a:r>
              <a:rPr lang="nl-NL" sz="1800" kern="100" dirty="0">
                <a:effectLst/>
                <a:latin typeface="Trebuchet MS" panose="020B0603020202020204" pitchFamily="34" charset="0"/>
                <a:ea typeface="Calibri" panose="020F0502020204030204" pitchFamily="34" charset="0"/>
                <a:cs typeface="Times New Roman" panose="02020603050405020304" pitchFamily="18" charset="0"/>
              </a:rPr>
              <a:t>Stemmen over voorstel tot fusie </a:t>
            </a:r>
          </a:p>
          <a:p>
            <a:pPr marL="342900" lvl="0" indent="-342900">
              <a:lnSpc>
                <a:spcPct val="120000"/>
              </a:lnSpc>
              <a:buFont typeface="Trebuchet MS" panose="020B0603020202020204" pitchFamily="34" charset="0"/>
              <a:buChar char="-"/>
            </a:pPr>
            <a:r>
              <a:rPr lang="nl-NL" sz="1800" kern="100" dirty="0">
                <a:effectLst/>
                <a:latin typeface="Trebuchet MS" panose="020B0603020202020204" pitchFamily="34" charset="0"/>
                <a:ea typeface="Calibri" panose="020F0502020204030204" pitchFamily="34" charset="0"/>
                <a:cs typeface="Times New Roman" panose="02020603050405020304" pitchFamily="18" charset="0"/>
              </a:rPr>
              <a:t>Inbrengen voorstellen naamgeving </a:t>
            </a:r>
          </a:p>
          <a:p>
            <a:pPr>
              <a:lnSpc>
                <a:spcPct val="120000"/>
              </a:lnSpc>
            </a:pPr>
            <a:r>
              <a:rPr lang="nl-NL" sz="1800" kern="100" dirty="0">
                <a:solidFill>
                  <a:srgbClr val="0070C0"/>
                </a:solidFill>
                <a:effectLst/>
                <a:latin typeface="Trebuchet MS" panose="020B0603020202020204" pitchFamily="34" charset="0"/>
                <a:ea typeface="Calibri" panose="020F0502020204030204" pitchFamily="34" charset="0"/>
                <a:cs typeface="Times New Roman" panose="02020603050405020304" pitchFamily="18" charset="0"/>
              </a:rPr>
              <a:t>Later</a:t>
            </a:r>
          </a:p>
          <a:p>
            <a:pPr marL="342900" lvl="0" indent="-342900">
              <a:lnSpc>
                <a:spcPct val="120000"/>
              </a:lnSpc>
              <a:buFont typeface="Trebuchet MS" panose="020B0603020202020204" pitchFamily="34" charset="0"/>
              <a:buChar char="-"/>
            </a:pPr>
            <a:r>
              <a:rPr lang="nl-NL" sz="1800" kern="100" dirty="0">
                <a:effectLst/>
                <a:latin typeface="Trebuchet MS" panose="020B0603020202020204" pitchFamily="34" charset="0"/>
                <a:ea typeface="Calibri" panose="020F0502020204030204" pitchFamily="34" charset="0"/>
                <a:cs typeface="Times New Roman" panose="02020603050405020304" pitchFamily="18" charset="0"/>
              </a:rPr>
              <a:t>Werven nieuw bestuur</a:t>
            </a:r>
          </a:p>
          <a:p>
            <a:pPr marL="342900" lvl="0" indent="-342900">
              <a:lnSpc>
                <a:spcPct val="120000"/>
              </a:lnSpc>
              <a:buFont typeface="Trebuchet MS" panose="020B0603020202020204" pitchFamily="34" charset="0"/>
              <a:buChar char="-"/>
            </a:pPr>
            <a:r>
              <a:rPr lang="nl-NL" kern="100" dirty="0">
                <a:latin typeface="Trebuchet MS" panose="020B0603020202020204" pitchFamily="34" charset="0"/>
                <a:ea typeface="Calibri" panose="020F0502020204030204" pitchFamily="34" charset="0"/>
                <a:cs typeface="Times New Roman" panose="02020603050405020304" pitchFamily="18" charset="0"/>
              </a:rPr>
              <a:t>Vaststellen naam + nieuwe huisstijl (logo, </a:t>
            </a:r>
            <a:r>
              <a:rPr lang="nl-NL" kern="100" dirty="0" err="1">
                <a:latin typeface="Trebuchet MS" panose="020B0603020202020204" pitchFamily="34" charset="0"/>
                <a:ea typeface="Calibri" panose="020F0502020204030204" pitchFamily="34" charset="0"/>
                <a:cs typeface="Times New Roman" panose="02020603050405020304" pitchFamily="18" charset="0"/>
              </a:rPr>
              <a:t>etc</a:t>
            </a:r>
            <a:r>
              <a:rPr lang="nl-NL" kern="100" dirty="0">
                <a:latin typeface="Trebuchet MS" panose="020B0603020202020204" pitchFamily="34" charset="0"/>
                <a:ea typeface="Calibri" panose="020F0502020204030204" pitchFamily="34" charset="0"/>
                <a:cs typeface="Times New Roman" panose="02020603050405020304" pitchFamily="18" charset="0"/>
              </a:rPr>
              <a:t>)</a:t>
            </a:r>
            <a:endParaRPr lang="nl-NL" sz="1800" kern="1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20000"/>
              </a:lnSpc>
              <a:buFont typeface="Trebuchet MS" panose="020B0603020202020204" pitchFamily="34" charset="0"/>
              <a:buChar char="-"/>
            </a:pPr>
            <a:r>
              <a:rPr lang="nl-NL" sz="1800" kern="100" dirty="0">
                <a:effectLst/>
                <a:latin typeface="Trebuchet MS" panose="020B0603020202020204" pitchFamily="34" charset="0"/>
                <a:ea typeface="Calibri" panose="020F0502020204030204" pitchFamily="34" charset="0"/>
                <a:cs typeface="Times New Roman" panose="02020603050405020304" pitchFamily="18" charset="0"/>
              </a:rPr>
              <a:t>Ontbinden en fuseren Verenigingen</a:t>
            </a:r>
          </a:p>
          <a:p>
            <a:pPr marL="342900" lvl="0" indent="-342900">
              <a:lnSpc>
                <a:spcPct val="120000"/>
              </a:lnSpc>
              <a:buFont typeface="Trebuchet MS" panose="020B0603020202020204" pitchFamily="34" charset="0"/>
              <a:buChar char="-"/>
            </a:pPr>
            <a:r>
              <a:rPr lang="nl-NL" sz="1800" kern="100" dirty="0">
                <a:effectLst/>
                <a:latin typeface="Trebuchet MS" panose="020B0603020202020204" pitchFamily="34" charset="0"/>
                <a:ea typeface="Calibri" panose="020F0502020204030204" pitchFamily="34" charset="0"/>
                <a:cs typeface="Times New Roman" panose="02020603050405020304" pitchFamily="18" charset="0"/>
              </a:rPr>
              <a:t>Saldo van de ‘oude verenigingen’ zal overgaan naar nieuwe vereniging </a:t>
            </a:r>
          </a:p>
        </p:txBody>
      </p:sp>
    </p:spTree>
    <p:extLst>
      <p:ext uri="{BB962C8B-B14F-4D97-AF65-F5344CB8AC3E}">
        <p14:creationId xmlns:p14="http://schemas.microsoft.com/office/powerpoint/2010/main" val="819086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0097F-C95B-63E8-DC29-3DAAD4E6BC0F}"/>
              </a:ext>
            </a:extLst>
          </p:cNvPr>
          <p:cNvSpPr>
            <a:spLocks noGrp="1"/>
          </p:cNvSpPr>
          <p:nvPr>
            <p:ph type="title"/>
          </p:nvPr>
        </p:nvSpPr>
        <p:spPr/>
        <p:txBody>
          <a:bodyPr/>
          <a:lstStyle/>
          <a:p>
            <a:r>
              <a:rPr lang="nl-NL" dirty="0">
                <a:solidFill>
                  <a:srgbClr val="FF0000"/>
                </a:solidFill>
              </a:rPr>
              <a:t>Vragen / opmerkingen</a:t>
            </a:r>
          </a:p>
        </p:txBody>
      </p:sp>
      <p:pic>
        <p:nvPicPr>
          <p:cNvPr id="3074" name="Picture 2" descr="De kunst van het vragen stellen - ManagementSite">
            <a:extLst>
              <a:ext uri="{FF2B5EF4-FFF2-40B4-BE49-F238E27FC236}">
                <a16:creationId xmlns:a16="http://schemas.microsoft.com/office/drawing/2014/main" id="{A3AB9CE7-45D3-EBAA-49D3-415D5B6FBD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5427" y="2029820"/>
            <a:ext cx="7354904" cy="4133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783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roen vinkje icoon. Vink symbool in: stockvector (rechtenvrij) 522874111 |  Shutterstock">
            <a:extLst>
              <a:ext uri="{FF2B5EF4-FFF2-40B4-BE49-F238E27FC236}">
                <a16:creationId xmlns:a16="http://schemas.microsoft.com/office/drawing/2014/main" id="{B5144E65-E183-D8B6-1777-620D872FB4F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9280"/>
          <a:stretch/>
        </p:blipFill>
        <p:spPr bwMode="auto">
          <a:xfrm>
            <a:off x="6833937" y="2492048"/>
            <a:ext cx="864684" cy="751666"/>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p:txBody>
          <a:bodyPr>
            <a:normAutofit/>
          </a:bodyPr>
          <a:lstStyle/>
          <a:p>
            <a:pPr>
              <a:buFont typeface="Wingdings" panose="05000000000000000000" pitchFamily="2" charset="2"/>
              <a:buChar char="Ø"/>
            </a:pPr>
            <a:r>
              <a:rPr lang="nl-NL" dirty="0"/>
              <a:t> </a:t>
            </a:r>
            <a:r>
              <a:rPr lang="nl-NL" dirty="0">
                <a:latin typeface="Calibri" panose="020F0502020204030204" pitchFamily="34" charset="0"/>
                <a:ea typeface="Calibri" panose="020F0502020204030204" pitchFamily="34" charset="0"/>
              </a:rPr>
              <a:t>Om te kunnen stemmen dient het bestuur geschreven informatie aan te bieden aan haar leden op basis waarvan leden hun beeld kunnen vormen. In bijlage uitnodiging    </a:t>
            </a:r>
            <a:endParaRPr lang="nl-NL" dirty="0"/>
          </a:p>
          <a:p>
            <a:pPr>
              <a:buFont typeface="Wingdings" panose="05000000000000000000" pitchFamily="2" charset="2"/>
              <a:buChar char="Ø"/>
            </a:pPr>
            <a:endParaRPr lang="nl-NL" dirty="0"/>
          </a:p>
          <a:p>
            <a:pPr>
              <a:buFont typeface="Wingdings" panose="05000000000000000000" pitchFamily="2" charset="2"/>
              <a:buChar char="Ø"/>
            </a:pPr>
            <a:endParaRPr lang="nl-NL" dirty="0"/>
          </a:p>
          <a:p>
            <a:pPr>
              <a:buFont typeface="Wingdings" panose="05000000000000000000" pitchFamily="2" charset="2"/>
              <a:buChar char="Ø"/>
            </a:pPr>
            <a:r>
              <a:rPr lang="nl-NL" dirty="0">
                <a:latin typeface="Calibri" panose="020F0502020204030204" pitchFamily="34" charset="0"/>
                <a:ea typeface="Calibri" panose="020F0502020204030204" pitchFamily="34" charset="0"/>
              </a:rPr>
              <a:t>Om een besluit aan te kunnen nemen moet 2/3 van de mensen in de vergadering akkoord zijn. </a:t>
            </a:r>
            <a:endParaRPr lang="nl-NL" dirty="0"/>
          </a:p>
          <a:p>
            <a:pPr>
              <a:buFont typeface="Wingdings" panose="05000000000000000000" pitchFamily="2" charset="2"/>
              <a:buChar char="Ø"/>
            </a:pPr>
            <a:endParaRPr lang="nl-NL" dirty="0"/>
          </a:p>
          <a:p>
            <a:pPr marL="0" indent="0">
              <a:buNone/>
            </a:pPr>
            <a:r>
              <a:rPr lang="nl-NL" dirty="0"/>
              <a:t> </a:t>
            </a:r>
          </a:p>
        </p:txBody>
      </p:sp>
      <p:sp>
        <p:nvSpPr>
          <p:cNvPr id="2" name="Titel 1"/>
          <p:cNvSpPr>
            <a:spLocks noGrp="1"/>
          </p:cNvSpPr>
          <p:nvPr>
            <p:ph type="title"/>
          </p:nvPr>
        </p:nvSpPr>
        <p:spPr/>
        <p:txBody>
          <a:bodyPr/>
          <a:lstStyle/>
          <a:p>
            <a:r>
              <a:rPr lang="nl-NL" dirty="0">
                <a:solidFill>
                  <a:srgbClr val="FF0000"/>
                </a:solidFill>
              </a:rPr>
              <a:t>Stemming</a:t>
            </a:r>
          </a:p>
        </p:txBody>
      </p:sp>
    </p:spTree>
    <p:extLst>
      <p:ext uri="{BB962C8B-B14F-4D97-AF65-F5344CB8AC3E}">
        <p14:creationId xmlns:p14="http://schemas.microsoft.com/office/powerpoint/2010/main" val="3095616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F69FA4-0D98-4EFE-9318-7674303A5E46}"/>
              </a:ext>
            </a:extLst>
          </p:cNvPr>
          <p:cNvSpPr>
            <a:spLocks noGrp="1"/>
          </p:cNvSpPr>
          <p:nvPr>
            <p:ph type="title"/>
          </p:nvPr>
        </p:nvSpPr>
        <p:spPr>
          <a:xfrm>
            <a:off x="601436" y="1461975"/>
            <a:ext cx="10515600" cy="1577975"/>
          </a:xfrm>
        </p:spPr>
        <p:txBody>
          <a:bodyPr>
            <a:normAutofit/>
          </a:bodyPr>
          <a:lstStyle/>
          <a:p>
            <a:pPr algn="ctr"/>
            <a:r>
              <a:rPr lang="nl-NL" dirty="0">
                <a:solidFill>
                  <a:srgbClr val="FF0000"/>
                </a:solidFill>
              </a:rPr>
              <a:t>Naam suggesties</a:t>
            </a:r>
          </a:p>
        </p:txBody>
      </p:sp>
      <p:pic>
        <p:nvPicPr>
          <p:cNvPr id="4" name="Afbeelding 3"/>
          <p:cNvPicPr>
            <a:picLocks noChangeAspect="1"/>
          </p:cNvPicPr>
          <p:nvPr/>
        </p:nvPicPr>
        <p:blipFill>
          <a:blip r:embed="rId2"/>
          <a:stretch>
            <a:fillRect/>
          </a:stretch>
        </p:blipFill>
        <p:spPr>
          <a:xfrm>
            <a:off x="3048000" y="4607037"/>
            <a:ext cx="6561941" cy="1943099"/>
          </a:xfrm>
          <a:prstGeom prst="rect">
            <a:avLst/>
          </a:prstGeom>
        </p:spPr>
      </p:pic>
    </p:spTree>
    <p:extLst>
      <p:ext uri="{BB962C8B-B14F-4D97-AF65-F5344CB8AC3E}">
        <p14:creationId xmlns:p14="http://schemas.microsoft.com/office/powerpoint/2010/main" val="1549168728"/>
      </p:ext>
    </p:extLst>
  </p:cSld>
  <p:clrMapOvr>
    <a:masterClrMapping/>
  </p:clrMapOvr>
</p:sld>
</file>

<file path=ppt/theme/theme1.xml><?xml version="1.0" encoding="utf-8"?>
<a:theme xmlns:a="http://schemas.openxmlformats.org/drawingml/2006/main" name="Kantoorthema">
  <a:themeElements>
    <a:clrScheme name="Blauw">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SLeiden PP Huisstijl presentatie nieuw">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1866</TotalTime>
  <Words>310</Words>
  <Application>Microsoft Office PowerPoint</Application>
  <PresentationFormat>Breedbeeld</PresentationFormat>
  <Paragraphs>56</Paragraphs>
  <Slides>9</Slides>
  <Notes>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9</vt:i4>
      </vt:variant>
    </vt:vector>
  </HeadingPairs>
  <TitlesOfParts>
    <vt:vector size="16" baseType="lpstr">
      <vt:lpstr>Arial</vt:lpstr>
      <vt:lpstr>Calibri</vt:lpstr>
      <vt:lpstr>Trebuchet MS</vt:lpstr>
      <vt:lpstr>Verdana</vt:lpstr>
      <vt:lpstr>Wingdings</vt:lpstr>
      <vt:lpstr>Kantoorthema</vt:lpstr>
      <vt:lpstr>HSLeiden PP Huisstijl presentatie nieuw</vt:lpstr>
      <vt:lpstr>Algemene ledenvergadering   </vt:lpstr>
      <vt:lpstr>Agenda</vt:lpstr>
      <vt:lpstr>Introductie</vt:lpstr>
      <vt:lpstr>Wrap-up</vt:lpstr>
      <vt:lpstr>Wrap-up</vt:lpstr>
      <vt:lpstr>Procesgang</vt:lpstr>
      <vt:lpstr>Vragen / opmerkingen</vt:lpstr>
      <vt:lpstr>Stemming</vt:lpstr>
      <vt:lpstr>Naam suggesties</vt:lpstr>
    </vt:vector>
  </TitlesOfParts>
  <Company>VUmc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Netwerkbijeenkomst</dc:title>
  <dc:creator>Rietberg, M.B.</dc:creator>
  <cp:lastModifiedBy>Rietberg, M.B.</cp:lastModifiedBy>
  <cp:revision>151</cp:revision>
  <dcterms:created xsi:type="dcterms:W3CDTF">2018-10-09T06:01:56Z</dcterms:created>
  <dcterms:modified xsi:type="dcterms:W3CDTF">2025-02-11T11:20:15Z</dcterms:modified>
</cp:coreProperties>
</file>